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StoneSansITCStd Medium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95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33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58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toneSansITCStd Medium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toneSansITCStd Medium" pitchFamily="50" charset="0"/>
              </a:defRPr>
            </a:lvl1pPr>
            <a:lvl2pPr>
              <a:defRPr>
                <a:latin typeface="StoneSansITCStd Medium" pitchFamily="50" charset="0"/>
              </a:defRPr>
            </a:lvl2pPr>
            <a:lvl3pPr>
              <a:defRPr>
                <a:latin typeface="StoneSansITCStd Medium" pitchFamily="50" charset="0"/>
              </a:defRPr>
            </a:lvl3pPr>
            <a:lvl4pPr>
              <a:defRPr>
                <a:latin typeface="StoneSansITCStd Medium" pitchFamily="50" charset="0"/>
              </a:defRPr>
            </a:lvl4pPr>
            <a:lvl5pPr>
              <a:defRPr>
                <a:latin typeface="StoneSansITCStd Medium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303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468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6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4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58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81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9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06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39D6-DDE0-4202-A2F3-30E5267B5A85}" type="datetimeFigureOut">
              <a:rPr lang="en-AU" smtClean="0"/>
              <a:t>12/03/2015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0146-3677-4982-8071-70086A9D19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27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Tm="11582"/>
    </mc:Choice>
    <mc:Fallback>
      <p:transition spd="slow" advTm="11582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toneSansITCStd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toneSansITCStd Medium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toneSansITCStd 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toneSansITCStd 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toneSansITCStd 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toneSansITCStd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emf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Relais ILL\Relais User Group\2015\LD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7340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1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E7406"/>
                </a:solidFill>
              </a:rPr>
              <a:t>Languages Direct</a:t>
            </a:r>
            <a:endParaRPr lang="en-AU" dirty="0">
              <a:solidFill>
                <a:srgbClr val="EE74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LOTE Express</a:t>
            </a:r>
          </a:p>
          <a:p>
            <a:r>
              <a:rPr lang="en-AU" dirty="0" smtClean="0"/>
              <a:t>Shelf-Ready</a:t>
            </a:r>
          </a:p>
          <a:p>
            <a:r>
              <a:rPr lang="en-AU" dirty="0" smtClean="0"/>
              <a:t>Selection Days</a:t>
            </a:r>
          </a:p>
          <a:p>
            <a:r>
              <a:rPr lang="en-AU" dirty="0" smtClean="0"/>
              <a:t>Customer Portal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844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41" y="2753340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rgbClr val="EE740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Beyond Victoria</a:t>
            </a:r>
            <a:endParaRPr lang="en-AU" dirty="0">
              <a:solidFill>
                <a:srgbClr val="EE740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171"/>
            <a:ext cx="20288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tate Library Queensland Home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90" y="1129083"/>
            <a:ext cx="1153968" cy="105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30" y="2798302"/>
            <a:ext cx="1534711" cy="102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3" y="3791435"/>
            <a:ext cx="3352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Willoughby cou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7" y="4687081"/>
            <a:ext cx="10287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3" y="2959831"/>
            <a:ext cx="1898650" cy="8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87" y="2420888"/>
            <a:ext cx="2847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:\Relais ILL\Relais User Group\2015\Logos\mbrc-@2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40" y="188640"/>
            <a:ext cx="3096344" cy="9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Relais ILL\Relais User Group\2015\Logos\Libraries_AC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0902"/>
            <a:ext cx="2724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Relais ILL\Relais User Group\2015\Logos\2009_Auburn_CC_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32" y="114173"/>
            <a:ext cx="2109697" cy="10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Relais ILL\Relais User Group\2015\Logos\Logo_RGB_web50505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0" y="5791758"/>
            <a:ext cx="2943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:\Relais ILL\Relais User Group\2015\Logos\library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70" y="4535691"/>
            <a:ext cx="2622350" cy="6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:\Relais ILL\Relais User Group\2015\Logos\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1" y="1512259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:\Relais ILL\Relais User Group\2015\Logos\Palmersto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83" y="1343155"/>
            <a:ext cx="1178044" cy="145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:\Relais ILL\Relais User Group\2015\Logos\logo (2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5055"/>
            <a:ext cx="1321917" cy="13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:\Relais ILL\Relais User Group\2015\Logos\nl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58" y="5330348"/>
            <a:ext cx="3608626" cy="15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S:\Relais ILL\Relais User Group\2015\Logos\Brisbane_City_Council_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26" y="3941879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:\Relais ILL\Relais User Group\2015\Logos\Rockdale CC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05" y="3723130"/>
            <a:ext cx="1245930" cy="21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9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E7406"/>
                </a:solidFill>
              </a:rPr>
              <a:t>Customer Portal</a:t>
            </a:r>
            <a:endParaRPr lang="en-AU" dirty="0">
              <a:solidFill>
                <a:srgbClr val="EE740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0914"/>
            <a:ext cx="884116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14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E7406"/>
                </a:solidFill>
              </a:rPr>
              <a:t>The Process</a:t>
            </a:r>
            <a:endParaRPr lang="en-AU" dirty="0">
              <a:solidFill>
                <a:srgbClr val="EE74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S:\Relais ILL\Relais User Group\2015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432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9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E7406"/>
                </a:solidFill>
              </a:rPr>
              <a:t>70 different languages</a:t>
            </a:r>
            <a:endParaRPr lang="en-AU" dirty="0">
              <a:solidFill>
                <a:srgbClr val="EE74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S:\Relais ILL\Relais User Group\2015\Untitled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7584"/>
            <a:ext cx="93535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8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EE7406"/>
                </a:solidFill>
              </a:rPr>
              <a:t>Customised processing</a:t>
            </a:r>
            <a:endParaRPr lang="en-AU" dirty="0">
              <a:solidFill>
                <a:srgbClr val="EE74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S:\Relais ILL\Relais User Group\2015\Untitled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276350"/>
            <a:ext cx="991552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1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Languages Direct</vt:lpstr>
      <vt:lpstr>Beyond Victoria</vt:lpstr>
      <vt:lpstr>Customer Portal</vt:lpstr>
      <vt:lpstr>The Process</vt:lpstr>
      <vt:lpstr>70 different languages</vt:lpstr>
      <vt:lpstr>Customised processing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 Ra Germaine</dc:creator>
  <cp:lastModifiedBy>Jaime McCowan</cp:lastModifiedBy>
  <cp:revision>9</cp:revision>
  <dcterms:created xsi:type="dcterms:W3CDTF">2015-02-17T04:01:49Z</dcterms:created>
  <dcterms:modified xsi:type="dcterms:W3CDTF">2015-03-12T05:59:06Z</dcterms:modified>
</cp:coreProperties>
</file>